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jpeg>
</file>

<file path=ppt/media/image3.jp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3143" y="1071154"/>
            <a:ext cx="10743798" cy="4422222"/>
          </a:xfrm>
        </p:spPr>
        <p:txBody>
          <a:bodyPr/>
          <a:lstStyle/>
          <a:p>
            <a:r>
              <a:rPr lang="en-US" dirty="0" smtClean="0"/>
              <a:t>Intelligent</a:t>
            </a:r>
            <a:br>
              <a:rPr lang="en-US" dirty="0" smtClean="0"/>
            </a:br>
            <a:r>
              <a:rPr lang="en-US" dirty="0" smtClean="0"/>
              <a:t> saving </a:t>
            </a:r>
            <a:br>
              <a:rPr lang="en-US" dirty="0" smtClean="0"/>
            </a:br>
            <a:r>
              <a:rPr lang="en-US" dirty="0" smtClean="0"/>
              <a:t>Drone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Artificial intelligent powered surveillance  drone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1585" y="2915117"/>
            <a:ext cx="2475356" cy="20504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64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How does it works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Saving drone is powered with a deep learning computer vision algorithm called convolutional neural network.</a:t>
            </a:r>
          </a:p>
          <a:p>
            <a:r>
              <a:rPr lang="en-US" dirty="0" smtClean="0"/>
              <a:t>Which is able to recognize suspicious armed men, areas in chaos or riot  and notified the nearest arm force agents base to take keep action.</a:t>
            </a:r>
          </a:p>
          <a:p>
            <a:r>
              <a:rPr lang="en-US" dirty="0" smtClean="0"/>
              <a:t>Saving drone will assist Nigeria arm force in missions or locating a target (wanted)</a:t>
            </a:r>
          </a:p>
          <a:p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69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715" y="2458901"/>
            <a:ext cx="6096000" cy="33528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926" y="2782389"/>
            <a:ext cx="2910118" cy="291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26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3749" y="-352696"/>
            <a:ext cx="9196251" cy="5491212"/>
          </a:xfrm>
        </p:spPr>
        <p:txBody>
          <a:bodyPr>
            <a:normAutofit/>
          </a:bodyPr>
          <a:lstStyle/>
          <a:p>
            <a:r>
              <a:rPr lang="en-US" dirty="0" smtClean="0"/>
              <a:t>         Demo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120" y="1543594"/>
            <a:ext cx="8973787" cy="493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66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856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39</TotalTime>
  <Words>74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Gill Sans MT</vt:lpstr>
      <vt:lpstr>Impact</vt:lpstr>
      <vt:lpstr>Badge</vt:lpstr>
      <vt:lpstr>Intelligent  saving  Drone</vt:lpstr>
      <vt:lpstr>          How does it works ?</vt:lpstr>
      <vt:lpstr>PowerPoint Presentation</vt:lpstr>
      <vt:lpstr>         Demo 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 saving  Drone</dc:title>
  <dc:creator>Victor Adedeji</dc:creator>
  <cp:lastModifiedBy>Victor Adedeji</cp:lastModifiedBy>
  <cp:revision>4</cp:revision>
  <dcterms:created xsi:type="dcterms:W3CDTF">2019-10-11T09:44:35Z</dcterms:created>
  <dcterms:modified xsi:type="dcterms:W3CDTF">2019-10-11T10:24:22Z</dcterms:modified>
</cp:coreProperties>
</file>

<file path=docProps/thumbnail.jpeg>
</file>